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0" r:id="rId7"/>
    <p:sldId id="278" r:id="rId8"/>
    <p:sldId id="261" r:id="rId9"/>
    <p:sldId id="262" r:id="rId10"/>
    <p:sldId id="263" r:id="rId11"/>
    <p:sldId id="264" r:id="rId12"/>
    <p:sldId id="265" r:id="rId13"/>
    <p:sldId id="269" r:id="rId14"/>
    <p:sldId id="270" r:id="rId15"/>
    <p:sldId id="271" r:id="rId16"/>
    <p:sldId id="279" r:id="rId17"/>
  </p:sldIdLst>
  <p:sldSz cx="9906000" cy="6858000" type="A4"/>
  <p:notesSz cx="9906000" cy="6858000"/>
  <p:defaultTextStyle>
    <a:lvl1pPr marL="0" indent="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1pPr>
    <a:lvl2pPr marL="457200" indent="4572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2pPr>
    <a:lvl3pPr marL="914400" indent="9144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3pPr>
    <a:lvl4pPr marL="1371600" indent="13716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4pPr>
    <a:lvl5pPr marL="1828800" indent="18288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5pPr>
    <a:lvl6pPr>
      <a:defRPr lang="fr-FR" sz="1800"/>
    </a:lvl6pPr>
    <a:lvl7pPr>
      <a:defRPr lang="fr-FR" sz="1800"/>
    </a:lvl7pPr>
    <a:lvl8pPr>
      <a:defRPr lang="fr-FR" sz="1800"/>
    </a:lvl8pPr>
    <a:lvl9pPr>
      <a:defRPr lang="fr-FR" sz="1800"/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54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43700A4-E4A7-55B5-E5E3-10C6B25C8A00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06097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922409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00039573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14D59E8-9385-4B4F-41C6-D6D6D06ADF70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0965867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1214561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6606355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1E12B13-BE43-DD5F-89C3-0E9281F21FB7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2288744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45320799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011769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17A3E25-1DE5-D0CD-C4B0-B1F86BBF65AF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717722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8079589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8407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C23CC9C-C0A6-BA05-0558-7BDB08F7624C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96643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8750247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5742866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A043DBB-ECD7-6BCE-A196-B56A440365B7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F0B08-EFAB-25C3-B8FC-9EEE37A22715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966435" name="Slide Image Placeholder 1">
            <a:extLst>
              <a:ext uri="{FF2B5EF4-FFF2-40B4-BE49-F238E27FC236}">
                <a16:creationId xmlns:a16="http://schemas.microsoft.com/office/drawing/2014/main" id="{7E5C0A22-0703-F0CB-5F65-0825AD5C9A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87502476" name="Notes Placeholder 2">
            <a:extLst>
              <a:ext uri="{FF2B5EF4-FFF2-40B4-BE49-F238E27FC236}">
                <a16:creationId xmlns:a16="http://schemas.microsoft.com/office/drawing/2014/main" id="{832CE1C5-6A30-FAFC-9A8A-7C0807F05A1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57428660" name="Slide Number Placeholder 3">
            <a:extLst>
              <a:ext uri="{FF2B5EF4-FFF2-40B4-BE49-F238E27FC236}">
                <a16:creationId xmlns:a16="http://schemas.microsoft.com/office/drawing/2014/main" id="{F7254DBA-6FE1-4690-7246-7978ABD764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A043DBB-ECD7-6BCE-A196-B56A440365B7}" type="slidenum">
              <a:rPr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1003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4F46168-33C3-D43C-68AA-2B5EDB981EE3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4499287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5058412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2538531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02937C7-B833-FF46-EEF2-1BCB967E7FDA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023355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1073460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455576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977939C-5205-5F3E-29E6-2E0139AD350C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6423846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60608287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1640539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DB4D8B0-B4DA-2888-0377-4EDE45FAAE24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C23D17-80E4-1F26-C044-3C4ABFB1259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7454274" name="Slide Image Placeholder 1">
            <a:extLst>
              <a:ext uri="{FF2B5EF4-FFF2-40B4-BE49-F238E27FC236}">
                <a16:creationId xmlns:a16="http://schemas.microsoft.com/office/drawing/2014/main" id="{7A3BBC07-539D-E018-F893-AEB14FBD47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42565794" name="Notes Placeholder 2">
            <a:extLst>
              <a:ext uri="{FF2B5EF4-FFF2-40B4-BE49-F238E27FC236}">
                <a16:creationId xmlns:a16="http://schemas.microsoft.com/office/drawing/2014/main" id="{0AE8E3CC-8191-4EFE-B10E-D83C8851644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74837904" name="Slide Number Placeholder 3">
            <a:extLst>
              <a:ext uri="{FF2B5EF4-FFF2-40B4-BE49-F238E27FC236}">
                <a16:creationId xmlns:a16="http://schemas.microsoft.com/office/drawing/2014/main" id="{EC4B855F-7D75-2CA0-B6FD-4F995B627F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E3298F9-530F-615D-6D53-D040A2FE742C}" type="slidenum">
              <a:rPr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7066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745427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4256579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7483790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E3298F9-530F-615D-6D53-D040A2FE742C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5621703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8460284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1395853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8FCF3D1-715A-9412-9C4C-FFC313C0E3EF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099105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8275173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0117997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6EC411B-C5CC-24F7-3935-E38DDF8FB9AE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0" name="Shape 1010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1" name="Shape 1011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0" name="Shape 1000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1" name="Shape 1001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2" name="Shape 1002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3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4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5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101" name="Picture 7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8051799" y="314325"/>
            <a:ext cx="1695450" cy="769937"/>
          </a:xfrm>
          <a:prstGeom prst="rect">
            <a:avLst/>
          </a:prstGeom>
          <a:noFill/>
        </p:spPr>
      </p:pic>
      <p:sp>
        <p:nvSpPr>
          <p:cNvPr id="2" name="ZoneTexte 7">
            <a:extLst>
              <a:ext uri="{FF2B5EF4-FFF2-40B4-BE49-F238E27FC236}">
                <a16:creationId xmlns:a16="http://schemas.microsoft.com/office/drawing/2014/main" id="{59B5BDD0-DB3C-6DA5-0C68-8806181DAB1E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325435" y="2051048"/>
            <a:ext cx="9434723" cy="166199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dirty="0">
                <a:cs typeface="Arial"/>
              </a:rPr>
              <a:t>CPAM DU RHONE</a:t>
            </a:r>
          </a:p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b="1" dirty="0">
                <a:cs typeface="Arial"/>
              </a:rPr>
              <a:t>ANNEXE 2_FICHE PRODUIT</a:t>
            </a:r>
          </a:p>
          <a:p>
            <a:pPr algn="ctr">
              <a:defRPr/>
            </a:pPr>
            <a:r>
              <a:rPr lang="fr-FR" dirty="0">
                <a:cs typeface="Arial"/>
              </a:rPr>
              <a:t>LOT 6_ ACCESSOIRES LIES AU POSTE</a:t>
            </a:r>
            <a:endParaRPr lang="fr-FR" dirty="0"/>
          </a:p>
          <a:p>
            <a:pPr algn="ctr">
              <a:defRPr/>
            </a:pPr>
            <a:endParaRPr lang="fr-FR" sz="1800" b="0" i="0" u="none" strike="noStrike" cap="none" spc="0" dirty="0">
              <a:solidFill>
                <a:schemeClr val="dk1"/>
              </a:solidFill>
              <a:highlight>
                <a:srgbClr val="FFFF00"/>
              </a:highlight>
              <a:cs typeface="Arial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81B5D34-5A36-2947-5F89-9BC7604739CD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016896" y="4149080"/>
            <a:ext cx="4824412" cy="50006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lvl="0">
              <a:spcBef>
                <a:spcPts val="0"/>
              </a:spcBef>
              <a:buNone/>
              <a:defRPr/>
            </a:pPr>
            <a:r>
              <a:rPr lang="fr-FR" sz="1600" b="1" i="0" u="none" dirty="0"/>
              <a:t>NOM DE L’ENTREPRISE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0602638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LC.1  : Lampe décorative sur pied finition bois H160cm</a:t>
            </a:r>
            <a:endParaRPr sz="2800"/>
          </a:p>
        </p:txBody>
      </p:sp>
      <p:sp>
        <p:nvSpPr>
          <p:cNvPr id="18926654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5C60996D-D62D-0EB9-A2F6-0FF9C3A22444}" type="slidenum">
              <a:rPr lang="fr-FR" sz="1600">
                <a:solidFill>
                  <a:srgbClr val="7F7F7F"/>
                </a:solidFill>
              </a:rPr>
              <a:t>10</a:t>
            </a:fld>
            <a:endParaRPr/>
          </a:p>
        </p:txBody>
      </p:sp>
      <p:sp>
        <p:nvSpPr>
          <p:cNvPr id="1557599199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622381519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098978463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85461359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66480000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564856514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098361188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133463291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994704089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0207526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LC.2  : Lampe décorative sur pied finition laquée</a:t>
            </a:r>
            <a:endParaRPr sz="2800"/>
          </a:p>
        </p:txBody>
      </p:sp>
      <p:sp>
        <p:nvSpPr>
          <p:cNvPr id="180669971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D66A2AE-A441-DAA6-A015-34F0D7397FEB}" type="slidenum">
              <a:rPr lang="fr-FR" sz="1600">
                <a:solidFill>
                  <a:srgbClr val="7F7F7F"/>
                </a:solidFill>
              </a:rPr>
              <a:t>11</a:t>
            </a:fld>
            <a:endParaRPr/>
          </a:p>
        </p:txBody>
      </p:sp>
      <p:sp>
        <p:nvSpPr>
          <p:cNvPr id="312134542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092464112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14333479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76806334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30648709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342316599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04601127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747528003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492004305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0620825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RA1 : Rack métallique de rangement Dimension : L100 x 40 x 220cm </a:t>
            </a:r>
            <a:endParaRPr sz="2800"/>
          </a:p>
        </p:txBody>
      </p:sp>
      <p:sp>
        <p:nvSpPr>
          <p:cNvPr id="67070146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A7105FC-402D-97EB-12F6-7E7AF5E75478}" type="slidenum">
              <a:rPr lang="fr-FR" sz="1600">
                <a:solidFill>
                  <a:srgbClr val="7F7F7F"/>
                </a:solidFill>
              </a:rPr>
              <a:t>12</a:t>
            </a:fld>
            <a:endParaRPr/>
          </a:p>
        </p:txBody>
      </p:sp>
      <p:sp>
        <p:nvSpPr>
          <p:cNvPr id="1028523460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541448028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314012656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38362412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0929437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48773107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00810397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48426699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312798205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938804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RA2 : Rack métallique de rangement Dimension : L120 x 40 x 220cm </a:t>
            </a:r>
            <a:endParaRPr sz="2800"/>
          </a:p>
        </p:txBody>
      </p:sp>
      <p:sp>
        <p:nvSpPr>
          <p:cNvPr id="27671027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D6C2D05-21EA-DAB8-53A0-6B098B9DE0CA}" type="slidenum">
              <a:rPr lang="fr-FR" sz="1600">
                <a:solidFill>
                  <a:srgbClr val="7F7F7F"/>
                </a:solidFill>
              </a:rPr>
              <a:t>13</a:t>
            </a:fld>
            <a:endParaRPr/>
          </a:p>
        </p:txBody>
      </p:sp>
      <p:sp>
        <p:nvSpPr>
          <p:cNvPr id="1056243007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43150206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45604481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16419431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759085335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362938593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053066217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189842388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69985173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536612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RA3 : Rack métallique de rangement Dimension : L140 x 40 x 220 cm</a:t>
            </a:r>
            <a:endParaRPr sz="2800"/>
          </a:p>
        </p:txBody>
      </p:sp>
      <p:sp>
        <p:nvSpPr>
          <p:cNvPr id="101494384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72754DA0-9D87-B76B-C803-54931DB98FA1}" type="slidenum">
              <a:rPr lang="fr-FR" sz="1600">
                <a:solidFill>
                  <a:srgbClr val="7F7F7F"/>
                </a:solidFill>
              </a:rPr>
              <a:t>14</a:t>
            </a:fld>
            <a:endParaRPr/>
          </a:p>
        </p:txBody>
      </p:sp>
      <p:sp>
        <p:nvSpPr>
          <p:cNvPr id="186939150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740752853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179591716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8099999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5073505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125271990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717324628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518072336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613657047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3DF3C278-0B37-76A3-22C6-C84D3430F5D4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5366120" name="Titre 3">
            <a:extLst>
              <a:ext uri="{FF2B5EF4-FFF2-40B4-BE49-F238E27FC236}">
                <a16:creationId xmlns:a16="http://schemas.microsoft.com/office/drawing/2014/main" id="{2035664B-0C05-1D02-6017-73832047DD86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BPN : Boitier de prise nomade</a:t>
            </a:r>
            <a:endParaRPr sz="2800" dirty="0"/>
          </a:p>
        </p:txBody>
      </p:sp>
      <p:sp>
        <p:nvSpPr>
          <p:cNvPr id="1014943848" name="Espace réservé du numéro de diapositive 2">
            <a:extLst>
              <a:ext uri="{FF2B5EF4-FFF2-40B4-BE49-F238E27FC236}">
                <a16:creationId xmlns:a16="http://schemas.microsoft.com/office/drawing/2014/main" id="{61A7F682-D5C7-9973-42AD-B88F4B7897D4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72754DA0-9D87-B76B-C803-54931DB98FA1}" type="slidenum">
              <a:rPr lang="fr-FR" sz="1600">
                <a:solidFill>
                  <a:srgbClr val="7F7F7F"/>
                </a:solidFill>
              </a:rPr>
              <a:t>15</a:t>
            </a:fld>
            <a:endParaRPr/>
          </a:p>
        </p:txBody>
      </p:sp>
      <p:sp>
        <p:nvSpPr>
          <p:cNvPr id="180999997" name="Espace réservé du texte 5">
            <a:extLst>
              <a:ext uri="{FF2B5EF4-FFF2-40B4-BE49-F238E27FC236}">
                <a16:creationId xmlns:a16="http://schemas.microsoft.com/office/drawing/2014/main" id="{FD9ED751-3B59-D307-9755-B003C2C30CA0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50735051" name="Espace réservé du texte 5">
            <a:extLst>
              <a:ext uri="{FF2B5EF4-FFF2-40B4-BE49-F238E27FC236}">
                <a16:creationId xmlns:a16="http://schemas.microsoft.com/office/drawing/2014/main" id="{8743EC8D-C10B-29BE-0050-5057764A3CC8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3" name="Espace réservé du contenu 4">
            <a:extLst>
              <a:ext uri="{FF2B5EF4-FFF2-40B4-BE49-F238E27FC236}">
                <a16:creationId xmlns:a16="http://schemas.microsoft.com/office/drawing/2014/main" id="{94668F99-6BA7-56D8-F60A-1462FB418E52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4" name="ZoneTexte 13">
            <a:extLst>
              <a:ext uri="{FF2B5EF4-FFF2-40B4-BE49-F238E27FC236}">
                <a16:creationId xmlns:a16="http://schemas.microsoft.com/office/drawing/2014/main" id="{CC2E2436-0DDA-2A63-1B13-7AAB684E19A2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AF2EC228-33A7-E2C8-C667-D1AAD3FB9A03}"/>
              </a:ext>
            </a:extLst>
          </p:cNvPr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2AB7A148-BA93-9AF1-2A97-A6B69D2B5B31}"/>
              </a:ext>
            </a:extLst>
          </p:cNvPr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3E76AA7D-B7BF-4F9E-BC85-5DA8CFB9F318}"/>
              </a:ext>
            </a:extLst>
          </p:cNvPr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35CD9066-9AAE-C501-2EDF-80CA107216A7}"/>
              </a:ext>
            </a:extLst>
          </p:cNvPr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B6374C3-9D1C-76AF-77C7-6676A660691B}"/>
              </a:ext>
            </a:extLst>
          </p:cNvPr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601648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7" y="115887"/>
            <a:ext cx="8074025" cy="576262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LB : Lampe de bureau </a:t>
            </a:r>
            <a:endParaRPr sz="2800"/>
          </a:p>
        </p:txBody>
      </p:sp>
      <p:sp>
        <p:nvSpPr>
          <p:cNvPr id="512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2</a:t>
            </a:fld>
            <a:endParaRPr/>
          </a:p>
        </p:txBody>
      </p:sp>
      <p:sp>
        <p:nvSpPr>
          <p:cNvPr id="5124" name="Espace réservé du contenu 4"/>
          <p:cNvSpPr txBox="1">
            <a:spLocks noGrp="1" noChangeShapeType="1"/>
          </p:cNvSpPr>
          <p:nvPr/>
        </p:nvSpPr>
        <p:spPr bwMode="auto">
          <a:xfrm>
            <a:off x="5097462" y="1196975"/>
            <a:ext cx="4392612" cy="3816350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>
                <a:latin typeface="+mj-lt"/>
              </a:rPr>
              <a:t>Dimensions : 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>
                <a:latin typeface="+mj-lt"/>
              </a:rPr>
              <a:t>Description technique :</a:t>
            </a:r>
            <a:endParaRPr>
              <a:latin typeface="+mj-lt"/>
            </a:endParaRPr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5126" name="ZoneTexte 13"/>
          <p:cNvSpPr txBox="1">
            <a:spLocks noGrp="1" noChangeShapeType="1"/>
          </p:cNvSpPr>
          <p:nvPr/>
        </p:nvSpPr>
        <p:spPr bwMode="auto">
          <a:xfrm>
            <a:off x="5259387" y="6500812"/>
            <a:ext cx="4032250" cy="33972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5128" name="Rectangle 14"/>
          <p:cNvSpPr>
            <a:spLocks noGrp="1" noChangeShapeType="1"/>
          </p:cNvSpPr>
          <p:nvPr/>
        </p:nvSpPr>
        <p:spPr bwMode="auto">
          <a:xfrm>
            <a:off x="5259387" y="5084762"/>
            <a:ext cx="3959225" cy="1422400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12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7" y="665162"/>
            <a:ext cx="8721725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13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1" name="Rectangle 10"/>
          <p:cNvSpPr/>
          <p:nvPr/>
        </p:nvSpPr>
        <p:spPr bwMode="auto">
          <a:xfrm>
            <a:off x="358234" y="1175031"/>
            <a:ext cx="4741768" cy="3016163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58234" y="4317611"/>
            <a:ext cx="4741768" cy="2441110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" name="Espace réservé du texte 5"/>
          <p:cNvSpPr txBox="1"/>
          <p:nvPr/>
        </p:nvSpPr>
        <p:spPr bwMode="auto">
          <a:xfrm>
            <a:off x="-111209" y="4115903"/>
            <a:ext cx="2798449" cy="705367"/>
          </a:xfrm>
          <a:prstGeom prst="rect">
            <a:avLst/>
          </a:prstGeom>
          <a:noFill/>
          <a:ln>
            <a:noFill/>
          </a:ln>
        </p:spPr>
        <p:txBody>
          <a:bodyPr lIns="0" tIns="49785" rIns="0" bIns="49785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4" name="Espace réservé du texte 5"/>
          <p:cNvSpPr txBox="1"/>
          <p:nvPr/>
        </p:nvSpPr>
        <p:spPr bwMode="auto">
          <a:xfrm>
            <a:off x="-88262" y="1067123"/>
            <a:ext cx="1539199" cy="425085"/>
          </a:xfrm>
          <a:prstGeom prst="rect">
            <a:avLst/>
          </a:prstGeom>
          <a:noFill/>
          <a:ln>
            <a:noFill/>
          </a:ln>
        </p:spPr>
        <p:txBody>
          <a:bodyPr lIns="0" tIns="49785" rIns="0" bIns="49785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8328801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PM : Porte manteaux </a:t>
            </a:r>
            <a:endParaRPr sz="2800"/>
          </a:p>
        </p:txBody>
      </p:sp>
      <p:sp>
        <p:nvSpPr>
          <p:cNvPr id="152757975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D78510E-4CD3-D7FA-AB35-972A9DC9FB12}" type="slidenum">
              <a:rPr lang="fr-FR" sz="1600">
                <a:solidFill>
                  <a:srgbClr val="7F7F7F"/>
                </a:solidFill>
              </a:rPr>
              <a:t>3</a:t>
            </a:fld>
            <a:endParaRPr/>
          </a:p>
        </p:txBody>
      </p:sp>
      <p:sp>
        <p:nvSpPr>
          <p:cNvPr id="1890159283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052588134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780967050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74198117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02232454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166706970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78807013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535072339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41727312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881985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PA : Patère aimanté </a:t>
            </a:r>
            <a:endParaRPr sz="2800"/>
          </a:p>
        </p:txBody>
      </p:sp>
      <p:sp>
        <p:nvSpPr>
          <p:cNvPr id="168402591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24B0341-C219-70ED-EC1F-54BD59D71D21}" type="slidenum">
              <a:rPr lang="fr-FR" sz="1600">
                <a:solidFill>
                  <a:srgbClr val="7F7F7F"/>
                </a:solidFill>
              </a:rPr>
              <a:t>4</a:t>
            </a:fld>
            <a:endParaRPr/>
          </a:p>
        </p:txBody>
      </p:sp>
      <p:sp>
        <p:nvSpPr>
          <p:cNvPr id="56264520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30420623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110561667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56619182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402799353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469014790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95375102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878210066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406135808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4235328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PF : Patère à fixer sur cloison </a:t>
            </a:r>
            <a:endParaRPr sz="2800"/>
          </a:p>
        </p:txBody>
      </p:sp>
      <p:sp>
        <p:nvSpPr>
          <p:cNvPr id="22570954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E57E798-98D7-817E-F3E5-76CFB8EE96D0}" type="slidenum">
              <a:rPr lang="fr-FR" sz="1600">
                <a:solidFill>
                  <a:srgbClr val="7F7F7F"/>
                </a:solidFill>
              </a:rPr>
              <a:t>5</a:t>
            </a:fld>
            <a:endParaRPr/>
          </a:p>
        </p:txBody>
      </p:sp>
      <p:sp>
        <p:nvSpPr>
          <p:cNvPr id="1775779658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977435192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27711507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00445045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83810777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454689959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401224798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827416418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09203642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4D9DF83B-6B6B-E850-3FBA-755C639A0E27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6504535" name="Titre 3">
            <a:extLst>
              <a:ext uri="{FF2B5EF4-FFF2-40B4-BE49-F238E27FC236}">
                <a16:creationId xmlns:a16="http://schemas.microsoft.com/office/drawing/2014/main" id="{B6713C9D-9BFB-AE14-C998-92CF3CEDF186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IT: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Intercalaire aimantée pour armoire</a:t>
            </a:r>
            <a:endParaRPr sz="2800" dirty="0"/>
          </a:p>
        </p:txBody>
      </p:sp>
      <p:sp>
        <p:nvSpPr>
          <p:cNvPr id="1348608484" name="Espace réservé du numéro de diapositive 2">
            <a:extLst>
              <a:ext uri="{FF2B5EF4-FFF2-40B4-BE49-F238E27FC236}">
                <a16:creationId xmlns:a16="http://schemas.microsoft.com/office/drawing/2014/main" id="{75EAE061-3644-1968-0A30-B7C37AC1809B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C2221162-2010-C5EC-6047-6FFEBCF485E8}" type="slidenum">
              <a:rPr lang="fr-FR" sz="1600">
                <a:solidFill>
                  <a:srgbClr val="7F7F7F"/>
                </a:solidFill>
              </a:rPr>
              <a:t>6</a:t>
            </a:fld>
            <a:endParaRPr/>
          </a:p>
        </p:txBody>
      </p:sp>
      <p:sp>
        <p:nvSpPr>
          <p:cNvPr id="24995926" name="Espace réservé du contenu 4">
            <a:extLst>
              <a:ext uri="{FF2B5EF4-FFF2-40B4-BE49-F238E27FC236}">
                <a16:creationId xmlns:a16="http://schemas.microsoft.com/office/drawing/2014/main" id="{5A2D5028-B78B-8FD8-A90D-9A057EDEBFB1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785461291" name="ZoneTexte 13">
            <a:extLst>
              <a:ext uri="{FF2B5EF4-FFF2-40B4-BE49-F238E27FC236}">
                <a16:creationId xmlns:a16="http://schemas.microsoft.com/office/drawing/2014/main" id="{AE5E471B-AB71-0ADB-482E-D2C152F81D3F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568795061" name="Rectangle 14">
            <a:extLst>
              <a:ext uri="{FF2B5EF4-FFF2-40B4-BE49-F238E27FC236}">
                <a16:creationId xmlns:a16="http://schemas.microsoft.com/office/drawing/2014/main" id="{688DB2B1-40AB-3F9A-C614-F8B9D2B1337B}"/>
              </a:ext>
            </a:extLst>
          </p:cNvPr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088150831" name="Espace réservé du texte 5">
            <a:extLst>
              <a:ext uri="{FF2B5EF4-FFF2-40B4-BE49-F238E27FC236}">
                <a16:creationId xmlns:a16="http://schemas.microsoft.com/office/drawing/2014/main" id="{0D661986-171C-6BA6-4ECD-1616DE8306A6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10288786" name="Espace réservé du texte 5">
            <a:extLst>
              <a:ext uri="{FF2B5EF4-FFF2-40B4-BE49-F238E27FC236}">
                <a16:creationId xmlns:a16="http://schemas.microsoft.com/office/drawing/2014/main" id="{4E362606-EFDA-3F9F-950F-08CF69EB7D31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737103510" name="Rectangle 10">
            <a:extLst>
              <a:ext uri="{FF2B5EF4-FFF2-40B4-BE49-F238E27FC236}">
                <a16:creationId xmlns:a16="http://schemas.microsoft.com/office/drawing/2014/main" id="{173A7875-6F86-63BA-FB2F-537CB50E02DA}"/>
              </a:ext>
            </a:extLst>
          </p:cNvPr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439454446" name="Rectangle 11">
            <a:extLst>
              <a:ext uri="{FF2B5EF4-FFF2-40B4-BE49-F238E27FC236}">
                <a16:creationId xmlns:a16="http://schemas.microsoft.com/office/drawing/2014/main" id="{511076C2-D952-1DB6-BC84-6DD93EA34F33}"/>
              </a:ext>
            </a:extLst>
          </p:cNvPr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181720971" name="Espace réservé du texte 5">
            <a:extLst>
              <a:ext uri="{FF2B5EF4-FFF2-40B4-BE49-F238E27FC236}">
                <a16:creationId xmlns:a16="http://schemas.microsoft.com/office/drawing/2014/main" id="{4BBB6D3A-9C58-5E16-45AB-ADB72E41CE47}"/>
              </a:ext>
            </a:extLst>
          </p:cNvPr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144617353" name="Espace réservé du texte 5">
            <a:extLst>
              <a:ext uri="{FF2B5EF4-FFF2-40B4-BE49-F238E27FC236}">
                <a16:creationId xmlns:a16="http://schemas.microsoft.com/office/drawing/2014/main" id="{BE313B8C-2284-BCED-F106-8C2AE452CC00}"/>
              </a:ext>
            </a:extLst>
          </p:cNvPr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585287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6504535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SP.1 : Panière de transport L49 x P45 x H entrée de gamme </a:t>
            </a:r>
            <a:endParaRPr sz="2800"/>
          </a:p>
        </p:txBody>
      </p:sp>
      <p:sp>
        <p:nvSpPr>
          <p:cNvPr id="134860848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C2221162-2010-C5EC-6047-6FFEBCF485E8}" type="slidenum">
              <a:rPr lang="fr-FR" sz="1600">
                <a:solidFill>
                  <a:srgbClr val="7F7F7F"/>
                </a:solidFill>
              </a:rPr>
              <a:t>7</a:t>
            </a:fld>
            <a:endParaRPr/>
          </a:p>
        </p:txBody>
      </p:sp>
      <p:sp>
        <p:nvSpPr>
          <p:cNvPr id="24995926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785461291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568795061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08815083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10288786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737103510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439454446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181720971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14461735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821105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SP.2 : Panière de transport L49 x P45 x H milieu de gamme</a:t>
            </a:r>
            <a:endParaRPr sz="2800"/>
          </a:p>
        </p:txBody>
      </p:sp>
      <p:sp>
        <p:nvSpPr>
          <p:cNvPr id="132191101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71ACA62-3041-6B6C-8141-587AF4E28F72}" type="slidenum">
              <a:rPr lang="fr-FR" sz="1600">
                <a:solidFill>
                  <a:srgbClr val="7F7F7F"/>
                </a:solidFill>
              </a:rPr>
              <a:t>8</a:t>
            </a:fld>
            <a:endParaRPr/>
          </a:p>
        </p:txBody>
      </p:sp>
      <p:sp>
        <p:nvSpPr>
          <p:cNvPr id="104832634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50850728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914048150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25077018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3748690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904246892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10629900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49748111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2104626568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9731392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SP.3 : Panière de transport L49 x P45 x H haut de gamme</a:t>
            </a:r>
            <a:endParaRPr sz="2800"/>
          </a:p>
        </p:txBody>
      </p:sp>
      <p:sp>
        <p:nvSpPr>
          <p:cNvPr id="1607868326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DB4D76F-66C2-7354-4E0C-B43519823485}" type="slidenum">
              <a:rPr lang="fr-FR" sz="1600">
                <a:solidFill>
                  <a:srgbClr val="7F7F7F"/>
                </a:solidFill>
              </a:rPr>
              <a:t>9</a:t>
            </a:fld>
            <a:endParaRPr/>
          </a:p>
        </p:txBody>
      </p:sp>
      <p:sp>
        <p:nvSpPr>
          <p:cNvPr id="756811682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58481223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630864689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87205771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50748638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257367398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95766257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461786767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267509911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theme/theme1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801</Words>
  <Application>Microsoft Office PowerPoint</Application>
  <DocSecurity>0</DocSecurity>
  <PresentationFormat>Format A4 (210 x 297 mm)</PresentationFormat>
  <Paragraphs>301</Paragraphs>
  <Slides>15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Wingdings</vt:lpstr>
      <vt:lpstr>1_Masque GdL Conseil</vt:lpstr>
      <vt:lpstr>Masque GdL Conseil</vt:lpstr>
      <vt:lpstr>Présentation PowerPoint</vt:lpstr>
      <vt:lpstr>LB : Lampe de bureau </vt:lpstr>
      <vt:lpstr>PM : Porte manteaux </vt:lpstr>
      <vt:lpstr>PA : Patère aimanté </vt:lpstr>
      <vt:lpstr>PF : Patère à fixer sur cloison </vt:lpstr>
      <vt:lpstr>IT: Intercalaire aimantée pour armoire</vt:lpstr>
      <vt:lpstr>SP.1 : Panière de transport L49 x P45 x H entrée de gamme </vt:lpstr>
      <vt:lpstr>SP.2 : Panière de transport L49 x P45 x H milieu de gamme</vt:lpstr>
      <vt:lpstr>SP.3 : Panière de transport L49 x P45 x H haut de gamme</vt:lpstr>
      <vt:lpstr>LC.1  : Lampe décorative sur pied finition bois H160cm</vt:lpstr>
      <vt:lpstr>LC.2  : Lampe décorative sur pied finition laquée</vt:lpstr>
      <vt:lpstr>RA1 : Rack métallique de rangement Dimension : L100 x 40 x 220cm </vt:lpstr>
      <vt:lpstr>RA2 : Rack métallique de rangement Dimension : L120 x 40 x 220cm </vt:lpstr>
      <vt:lpstr>RA3 : Rack métallique de rangement Dimension : L140 x 40 x 220 cm</vt:lpstr>
      <vt:lpstr>BPN : Boitier de prise nomade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Patrick Sener</dc:creator>
  <cp:keywords/>
  <dc:description/>
  <cp:lastModifiedBy>laethik design</cp:lastModifiedBy>
  <cp:revision>377</cp:revision>
  <dcterms:created xsi:type="dcterms:W3CDTF">2010-02-02T08:16:00Z</dcterms:created>
  <dcterms:modified xsi:type="dcterms:W3CDTF">2025-10-17T10:20:18Z</dcterms:modified>
  <cp:category/>
  <dc:identifier/>
  <cp:contentStatus/>
  <dc:language/>
  <cp:version/>
</cp:coreProperties>
</file>